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7" r:id="rId4"/>
    <p:sldId id="266" r:id="rId5"/>
    <p:sldId id="268" r:id="rId6"/>
    <p:sldId id="258" r:id="rId7"/>
    <p:sldId id="263" r:id="rId8"/>
    <p:sldId id="257" r:id="rId9"/>
    <p:sldId id="264" r:id="rId10"/>
    <p:sldId id="262" r:id="rId11"/>
    <p:sldId id="260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2B2B"/>
    <a:srgbClr val="3737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20"/>
    <p:restoredTop sz="94660"/>
  </p:normalViewPr>
  <p:slideViewPr>
    <p:cSldViewPr snapToGrid="0" snapToObjects="1">
      <p:cViewPr varScale="1">
        <p:scale>
          <a:sx n="133" d="100"/>
          <a:sy n="133" d="100"/>
        </p:scale>
        <p:origin x="-45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23B36-2796-2943-9611-612F21CBB629}" type="datetimeFigureOut">
              <a:rPr lang="en-US" smtClean="0"/>
              <a:t>1/26/14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9D6F5-5680-3144-B833-411DF714B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63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Inspiration:</a:t>
            </a:r>
            <a:r>
              <a:rPr lang="en-US" baseline="0" dirty="0" smtClean="0"/>
              <a:t> battle chess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66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Inspiration: XCOM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58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Game ideas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46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 art goes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8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Demo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5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1"/>
            </a:gs>
            <a:gs pos="0">
              <a:srgbClr val="2B2B2B"/>
            </a:gs>
          </a:gsLst>
          <a:lin ang="68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98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r>
              <a:rPr lang="en-US" dirty="0" smtClean="0"/>
              <a:t>: client – server communication</a:t>
            </a:r>
          </a:p>
          <a:p>
            <a:endParaRPr lang="en-US" dirty="0"/>
          </a:p>
          <a:p>
            <a:r>
              <a:rPr lang="en-US" dirty="0" smtClean="0"/>
              <a:t>Host on </a:t>
            </a:r>
            <a:r>
              <a:rPr lang="en-US" dirty="0" err="1" smtClean="0"/>
              <a:t>Nodejitsu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58" y="4157578"/>
            <a:ext cx="3437778" cy="1761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737" y="3957053"/>
            <a:ext cx="3181361" cy="216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73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Peter Chang, Matt Zhao – game architecture, game logic </a:t>
            </a:r>
          </a:p>
          <a:p>
            <a:r>
              <a:rPr lang="en-US" dirty="0" err="1" smtClean="0"/>
              <a:t>WenXuan</a:t>
            </a:r>
            <a:r>
              <a:rPr lang="en-US" dirty="0" smtClean="0"/>
              <a:t> </a:t>
            </a:r>
            <a:r>
              <a:rPr lang="en-US" dirty="0" err="1" smtClean="0"/>
              <a:t>Cai</a:t>
            </a:r>
            <a:r>
              <a:rPr lang="en-US" dirty="0" smtClean="0"/>
              <a:t> - networking</a:t>
            </a:r>
          </a:p>
          <a:p>
            <a:r>
              <a:rPr lang="en-US" dirty="0" smtClean="0"/>
              <a:t>Matt </a:t>
            </a:r>
            <a:r>
              <a:rPr lang="en-US" dirty="0" err="1" smtClean="0"/>
              <a:t>Kerkstra</a:t>
            </a:r>
            <a:r>
              <a:rPr lang="en-US" dirty="0" smtClean="0"/>
              <a:t> – game 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88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8000"/>
            <a:ext cx="9144000" cy="584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95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“Chess with guns”</a:t>
            </a:r>
          </a:p>
          <a:p>
            <a:r>
              <a:rPr lang="en-US" dirty="0" smtClean="0"/>
              <a:t>3D</a:t>
            </a:r>
          </a:p>
          <a:p>
            <a:r>
              <a:rPr lang="en-US" dirty="0" err="1" smtClean="0"/>
              <a:t>Cooldown</a:t>
            </a:r>
            <a:r>
              <a:rPr lang="en-US" dirty="0" smtClean="0"/>
              <a:t> based</a:t>
            </a:r>
          </a:p>
          <a:p>
            <a:r>
              <a:rPr lang="en-US" dirty="0" smtClean="0"/>
              <a:t>Multiplayer (</a:t>
            </a:r>
            <a:r>
              <a:rPr lang="en-US" dirty="0" err="1" smtClean="0"/>
              <a:t>PvP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312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115" b="1115"/>
          <a:stretch>
            <a:fillRect/>
          </a:stretch>
        </p:blipFill>
        <p:spPr>
          <a:xfrm>
            <a:off x="457200" y="1065463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195881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17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49504" cy="4872925"/>
          </a:xfrm>
        </p:spPr>
        <p:txBody>
          <a:bodyPr/>
          <a:lstStyle/>
          <a:p>
            <a:r>
              <a:rPr lang="en-US" dirty="0" smtClean="0"/>
              <a:t>Units with different classes</a:t>
            </a:r>
          </a:p>
          <a:p>
            <a:r>
              <a:rPr lang="en-US" dirty="0" smtClean="0"/>
              <a:t>Fog of war</a:t>
            </a:r>
          </a:p>
          <a:p>
            <a:r>
              <a:rPr lang="en-US" dirty="0" smtClean="0"/>
              <a:t>Line of sight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329" y="1417638"/>
            <a:ext cx="3838425" cy="505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872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569" y="2688222"/>
            <a:ext cx="8229600" cy="1143000"/>
          </a:xfrm>
        </p:spPr>
        <p:txBody>
          <a:bodyPr/>
          <a:lstStyle/>
          <a:p>
            <a:r>
              <a:rPr lang="en-US" dirty="0" smtClean="0"/>
              <a:t>Art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50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825500"/>
            <a:ext cx="31750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99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053" y="824748"/>
            <a:ext cx="6278344" cy="480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92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0" y="0"/>
            <a:ext cx="4572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2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41</TotalTime>
  <Words>78</Words>
  <Application>Microsoft Macintosh PowerPoint</Application>
  <PresentationFormat>On-screen Show (4:3)</PresentationFormat>
  <Paragraphs>28</Paragraphs>
  <Slides>12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Black</vt:lpstr>
      <vt:lpstr>PowerPoint Presentation</vt:lpstr>
      <vt:lpstr>The Lowdown</vt:lpstr>
      <vt:lpstr>PowerPoint Presentation</vt:lpstr>
      <vt:lpstr>PowerPoint Presentation</vt:lpstr>
      <vt:lpstr>Features</vt:lpstr>
      <vt:lpstr>Art style</vt:lpstr>
      <vt:lpstr>PowerPoint Presentation</vt:lpstr>
      <vt:lpstr>PowerPoint Presentation</vt:lpstr>
      <vt:lpstr>PowerPoint Presentation</vt:lpstr>
      <vt:lpstr>Networking</vt:lpstr>
      <vt:lpstr>Roles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Chang</dc:creator>
  <cp:lastModifiedBy>Peter Chang</cp:lastModifiedBy>
  <cp:revision>11</cp:revision>
  <dcterms:created xsi:type="dcterms:W3CDTF">2014-01-25T19:15:41Z</dcterms:created>
  <dcterms:modified xsi:type="dcterms:W3CDTF">2014-01-26T19:57:08Z</dcterms:modified>
</cp:coreProperties>
</file>

<file path=docProps/thumbnail.jpeg>
</file>